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ytripolog.com/wp-content/uploads/2011/05/large-size-blank-world-ma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9144000" cy="507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How was this Resource obtained?</a:t>
            </a:r>
          </a:p>
          <a:p>
            <a:endParaRPr lang="en-US" sz="2800" dirty="0" smtClean="0"/>
          </a:p>
          <a:p>
            <a:r>
              <a:rPr lang="en-US" sz="2800" dirty="0" smtClean="0"/>
              <a:t>How did mining or growing this resource impact the Environment?</a:t>
            </a:r>
          </a:p>
          <a:p>
            <a:endParaRPr lang="en-US" sz="2800" dirty="0" smtClean="0"/>
          </a:p>
          <a:p>
            <a:r>
              <a:rPr lang="en-US" sz="2800" dirty="0" smtClean="0"/>
              <a:t>What jobs did the need for this resource create?</a:t>
            </a:r>
          </a:p>
          <a:p>
            <a:endParaRPr lang="en-US" sz="2800" dirty="0" smtClean="0"/>
          </a:p>
          <a:p>
            <a:r>
              <a:rPr lang="en-US" sz="2800" dirty="0" smtClean="0"/>
              <a:t>How was this resource moved to where it was needed?</a:t>
            </a:r>
          </a:p>
          <a:p>
            <a:endParaRPr lang="en-US" sz="2800" dirty="0" smtClean="0"/>
          </a:p>
          <a:p>
            <a:r>
              <a:rPr lang="en-US" sz="2800" dirty="0" smtClean="0"/>
              <a:t>What jobs were needed to move the resource?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525963"/>
          </a:xfrm>
        </p:spPr>
        <p:txBody>
          <a:bodyPr/>
          <a:lstStyle/>
          <a:p>
            <a:r>
              <a:rPr lang="en-US" dirty="0" smtClean="0"/>
              <a:t>How does the product get from the factory to the market?</a:t>
            </a:r>
          </a:p>
          <a:p>
            <a:endParaRPr lang="en-US" dirty="0" smtClean="0"/>
          </a:p>
          <a:p>
            <a:r>
              <a:rPr lang="en-US" dirty="0" smtClean="0"/>
              <a:t>How does this movement impact the environment?</a:t>
            </a:r>
          </a:p>
          <a:p>
            <a:endParaRPr lang="en-US" dirty="0" smtClean="0"/>
          </a:p>
          <a:p>
            <a:r>
              <a:rPr lang="en-US" dirty="0" smtClean="0"/>
              <a:t>What jobs were needed to produce and market this product?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why people in different countries have to depend on each other.</a:t>
            </a:r>
          </a:p>
          <a:p>
            <a:pPr>
              <a:buNone/>
            </a:pPr>
            <a:r>
              <a:rPr lang="en-US" dirty="0" smtClean="0"/>
              <a:t>   (3-5 Quality Sentences)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188</TotalTime>
  <Words>98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Foundry</vt:lpstr>
      <vt:lpstr>PowerPoint Presentation</vt:lpstr>
      <vt:lpstr>PowerPoint Presentation</vt:lpstr>
      <vt:lpstr>PowerPoint Presentation</vt:lpstr>
      <vt:lpstr>Essay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</dc:creator>
  <cp:lastModifiedBy>User</cp:lastModifiedBy>
  <cp:revision>4</cp:revision>
  <dcterms:created xsi:type="dcterms:W3CDTF">2006-08-16T00:00:00Z</dcterms:created>
  <dcterms:modified xsi:type="dcterms:W3CDTF">2012-10-26T15:14:23Z</dcterms:modified>
</cp:coreProperties>
</file>